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56" r:id="rId3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726"/>
  </p:normalViewPr>
  <p:slideViewPr>
    <p:cSldViewPr snapToGrid="0">
      <p:cViewPr varScale="1">
        <p:scale>
          <a:sx n="102" d="100"/>
          <a:sy n="102" d="100"/>
        </p:scale>
        <p:origin x="1496" y="4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 descr="Obsah obrázku text, snímek obrazovky, Písmo, Grafika&#10;&#10;Obsah generovaný pomocí AI může být nesprávný.">
            <a:extLst>
              <a:ext uri="{FF2B5EF4-FFF2-40B4-BE49-F238E27FC236}">
                <a16:creationId xmlns:a16="http://schemas.microsoft.com/office/drawing/2014/main" id="{82E9B7DB-32D5-489D-2516-1F10A84F761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" y="135759"/>
            <a:ext cx="12192000" cy="65864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43210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 sloupe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C450778-77A1-2845-BBD5-E38909A9C71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769067"/>
          </a:xfrm>
        </p:spPr>
        <p:txBody>
          <a:bodyPr wrap="none" lIns="0" tIns="0" rIns="0" bIns="0" anchor="t" anchorCtr="0">
            <a:noAutofit/>
          </a:bodyPr>
          <a:lstStyle>
            <a:lvl1pPr algn="l">
              <a:defRPr sz="3600" b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cs-CZ"/>
              <a:t>Nadpis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14953E5D-DAE6-9B28-7FBB-12244CF90060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2048810"/>
            <a:ext cx="9144000" cy="3212122"/>
          </a:xfrm>
        </p:spPr>
        <p:txBody>
          <a:bodyPr wrap="square" lIns="0" tIns="0" rIns="0" bIns="0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Text text ...</a:t>
            </a:r>
          </a:p>
        </p:txBody>
      </p:sp>
      <p:pic>
        <p:nvPicPr>
          <p:cNvPr id="7" name="Obrázek 6">
            <a:extLst>
              <a:ext uri="{FF2B5EF4-FFF2-40B4-BE49-F238E27FC236}">
                <a16:creationId xmlns:a16="http://schemas.microsoft.com/office/drawing/2014/main" id="{90DE5786-D441-F0BE-DF84-806D3DBD975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" y="6189389"/>
            <a:ext cx="12192000" cy="6801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61501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sloup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C450778-77A1-2845-BBD5-E38909A9C71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769067"/>
          </a:xfrm>
        </p:spPr>
        <p:txBody>
          <a:bodyPr wrap="none" lIns="0" tIns="0" rIns="0" bIns="0" anchor="t" anchorCtr="0">
            <a:noAutofit/>
          </a:bodyPr>
          <a:lstStyle>
            <a:lvl1pPr algn="l">
              <a:defRPr sz="3600" b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cs-CZ"/>
              <a:t>Nadpis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14953E5D-DAE6-9B28-7FBB-12244CF90060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2048810"/>
            <a:ext cx="4306784" cy="3212122"/>
          </a:xfrm>
        </p:spPr>
        <p:txBody>
          <a:bodyPr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Text text ...</a:t>
            </a:r>
          </a:p>
        </p:txBody>
      </p:sp>
      <p:pic>
        <p:nvPicPr>
          <p:cNvPr id="7" name="Obrázek 6">
            <a:extLst>
              <a:ext uri="{FF2B5EF4-FFF2-40B4-BE49-F238E27FC236}">
                <a16:creationId xmlns:a16="http://schemas.microsoft.com/office/drawing/2014/main" id="{90DE5786-D441-F0BE-DF84-806D3DBD975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" y="6189389"/>
            <a:ext cx="12192000" cy="680185"/>
          </a:xfrm>
          <a:prstGeom prst="rect">
            <a:avLst/>
          </a:prstGeom>
        </p:spPr>
      </p:pic>
      <p:sp>
        <p:nvSpPr>
          <p:cNvPr id="9" name="Zástupný text 8">
            <a:extLst>
              <a:ext uri="{FF2B5EF4-FFF2-40B4-BE49-F238E27FC236}">
                <a16:creationId xmlns:a16="http://schemas.microsoft.com/office/drawing/2014/main" id="{4AA2FC7C-1D0D-2C40-B3B4-DA24955654E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468096" y="2049463"/>
            <a:ext cx="4430712" cy="3211469"/>
          </a:xfrm>
        </p:spPr>
        <p:txBody>
          <a:bodyPr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lang="cs-CZ"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lang="cs-CZ"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lang="cs-CZ"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lang="cs-CZ"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lang="cs-CZ"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</a:lstStyle>
          <a:p>
            <a:pPr lvl="0"/>
            <a:r>
              <a:rPr lang="cs-CZ"/>
              <a:t>Text text ...</a:t>
            </a:r>
          </a:p>
        </p:txBody>
      </p:sp>
    </p:spTree>
    <p:extLst>
      <p:ext uri="{BB962C8B-B14F-4D97-AF65-F5344CB8AC3E}">
        <p14:creationId xmlns:p14="http://schemas.microsoft.com/office/powerpoint/2010/main" val="29663066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 obráz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C450778-77A1-2845-BBD5-E38909A9C71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769067"/>
          </a:xfrm>
        </p:spPr>
        <p:txBody>
          <a:bodyPr wrap="none" lIns="0" tIns="0" rIns="0" bIns="0" anchor="t" anchorCtr="0">
            <a:noAutofit/>
          </a:bodyPr>
          <a:lstStyle>
            <a:lvl1pPr algn="l">
              <a:defRPr sz="3600" b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cs-CZ"/>
              <a:t>Nadpis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14953E5D-DAE6-9B28-7FBB-12244CF90060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2048810"/>
            <a:ext cx="4306784" cy="3212122"/>
          </a:xfrm>
        </p:spPr>
        <p:txBody>
          <a:bodyPr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Text text ...</a:t>
            </a:r>
          </a:p>
        </p:txBody>
      </p:sp>
      <p:pic>
        <p:nvPicPr>
          <p:cNvPr id="7" name="Obrázek 6">
            <a:extLst>
              <a:ext uri="{FF2B5EF4-FFF2-40B4-BE49-F238E27FC236}">
                <a16:creationId xmlns:a16="http://schemas.microsoft.com/office/drawing/2014/main" id="{90DE5786-D441-F0BE-DF84-806D3DBD975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" y="6189389"/>
            <a:ext cx="12192000" cy="680185"/>
          </a:xfrm>
          <a:prstGeom prst="rect">
            <a:avLst/>
          </a:prstGeom>
        </p:spPr>
      </p:pic>
      <p:sp>
        <p:nvSpPr>
          <p:cNvPr id="5" name="Zástupný symbol obrázku 4">
            <a:extLst>
              <a:ext uri="{FF2B5EF4-FFF2-40B4-BE49-F238E27FC236}">
                <a16:creationId xmlns:a16="http://schemas.microsoft.com/office/drawing/2014/main" id="{9D9D9EAB-37DA-C4DC-3807-618F737C8BE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210300" y="2049463"/>
            <a:ext cx="4457700" cy="3211512"/>
          </a:xfrm>
        </p:spPr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137756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ráz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ázek 6">
            <a:extLst>
              <a:ext uri="{FF2B5EF4-FFF2-40B4-BE49-F238E27FC236}">
                <a16:creationId xmlns:a16="http://schemas.microsoft.com/office/drawing/2014/main" id="{90DE5786-D441-F0BE-DF84-806D3DBD975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" y="6189389"/>
            <a:ext cx="12192000" cy="680185"/>
          </a:xfrm>
          <a:prstGeom prst="rect">
            <a:avLst/>
          </a:prstGeom>
        </p:spPr>
      </p:pic>
      <p:sp>
        <p:nvSpPr>
          <p:cNvPr id="5" name="Zástupný symbol obrázku 4">
            <a:extLst>
              <a:ext uri="{FF2B5EF4-FFF2-40B4-BE49-F238E27FC236}">
                <a16:creationId xmlns:a16="http://schemas.microsoft.com/office/drawing/2014/main" id="{9D9D9EAB-37DA-C4DC-3807-618F737C8BE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140031" y="902524"/>
            <a:ext cx="9820894" cy="4619501"/>
          </a:xfrm>
        </p:spPr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991898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nadpis 1">
            <a:extLst>
              <a:ext uri="{FF2B5EF4-FFF2-40B4-BE49-F238E27FC236}">
                <a16:creationId xmlns:a16="http://schemas.microsoft.com/office/drawing/2014/main" id="{311D4846-AA7D-94EB-B431-10971C12B2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A15C79BC-45E2-1650-0395-E176C87CA5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77B2883E-8BF1-8BC0-E37A-261B587A47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F45EA57-8563-9A4B-8156-677F42CFC59C}" type="datetimeFigureOut">
              <a:t>01.07.2025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07BD121A-37A5-AA3C-2CE9-95801CB7039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DE4BD25F-CE05-10B0-BB27-164BE5323F1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59DCB43-AECB-7C4D-AE37-FB70D935AE96}" type="slidenum"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17504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49" r:id="rId2"/>
    <p:sldLayoutId id="2147483660" r:id="rId3"/>
    <p:sldLayoutId id="2147483661" r:id="rId4"/>
    <p:sldLayoutId id="2147483662" r:id="rId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22316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0D44FDF-CD94-EB3C-AF5C-14885C86203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2A135D4E-5317-0C1C-DBC3-E700905459D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72709595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0</Words>
  <Application>Microsoft Macintosh PowerPoint</Application>
  <PresentationFormat>Širokoúhlá obrazovka</PresentationFormat>
  <Paragraphs>0</Paragraphs>
  <Slides>2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2</vt:i4>
      </vt:variant>
    </vt:vector>
  </HeadingPairs>
  <TitlesOfParts>
    <vt:vector size="6" baseType="lpstr">
      <vt:lpstr>Aptos</vt:lpstr>
      <vt:lpstr>Aptos Display</vt:lpstr>
      <vt:lpstr>Arial</vt:lpstr>
      <vt:lpstr>Motiv Office</vt:lpstr>
      <vt:lpstr>Prezentace aplikace PowerPoint</vt:lpstr>
      <vt:lpstr>Prezentace aplikace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Jakub Náprstek</dc:creator>
  <cp:lastModifiedBy>Jakub Náprstek</cp:lastModifiedBy>
  <cp:revision>2</cp:revision>
  <dcterms:created xsi:type="dcterms:W3CDTF">2024-04-29T12:40:28Z</dcterms:created>
  <dcterms:modified xsi:type="dcterms:W3CDTF">2025-07-01T12:55:39Z</dcterms:modified>
</cp:coreProperties>
</file>