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7" d="100"/>
          <a:sy n="107" d="100"/>
        </p:scale>
        <p:origin x="16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0EB6994C-BB00-ADE5-6333-1EA766D37B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" y="121674"/>
            <a:ext cx="12191996" cy="658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2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 slou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9144000" cy="3212122"/>
          </a:xfrm>
        </p:spPr>
        <p:txBody>
          <a:bodyPr wrap="square"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5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4306784" cy="321212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9" name="Zástupný text 8">
            <a:extLst>
              <a:ext uri="{FF2B5EF4-FFF2-40B4-BE49-F238E27FC236}">
                <a16:creationId xmlns:a16="http://schemas.microsoft.com/office/drawing/2014/main" id="{4AA2FC7C-1D0D-2C40-B3B4-DA24955654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8096" y="2049463"/>
            <a:ext cx="4430712" cy="3211469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cs-CZ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Text text ...</a:t>
            </a:r>
          </a:p>
        </p:txBody>
      </p:sp>
    </p:spTree>
    <p:extLst>
      <p:ext uri="{BB962C8B-B14F-4D97-AF65-F5344CB8AC3E}">
        <p14:creationId xmlns:p14="http://schemas.microsoft.com/office/powerpoint/2010/main" val="296630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450778-77A1-2845-BBD5-E38909A9C7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769067"/>
          </a:xfrm>
        </p:spPr>
        <p:txBody>
          <a:bodyPr wrap="none" lIns="0" tIns="0" rIns="0" bIns="0" anchor="t" anchorCtr="0">
            <a:noAutofit/>
          </a:bodyPr>
          <a:lstStyle>
            <a:lvl1pPr algn="l">
              <a:defRPr sz="36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4953E5D-DAE6-9B28-7FBB-12244CF900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048810"/>
            <a:ext cx="4306784" cy="321212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Text text ...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9D9D9EAB-37DA-C4DC-3807-618F737C8B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0300" y="2049463"/>
            <a:ext cx="4457700" cy="3211512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377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90DE5786-D441-F0BE-DF84-806D3DBD97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6189389"/>
            <a:ext cx="12192000" cy="680185"/>
          </a:xfrm>
          <a:prstGeom prst="rect">
            <a:avLst/>
          </a:prstGeom>
        </p:spPr>
      </p:pic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9D9D9EAB-37DA-C4DC-3807-618F737C8B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0031" y="902524"/>
            <a:ext cx="9820894" cy="4619501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918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11D4846-AA7D-94EB-B431-10971C12B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15C79BC-45E2-1650-0395-E176C87CA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B2883E-8BF1-8BC0-E37A-261B587A4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45EA57-8563-9A4B-8156-677F42CFC59C}" type="datetimeFigureOut">
              <a:t>29.04.2024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7BD121A-37A5-AA3C-2CE9-95801CB703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E4BD25F-CE05-10B0-BB27-164BE5323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9DCB43-AECB-7C4D-AE37-FB70D935AE9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5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0" r:id="rId3"/>
    <p:sldLayoutId id="2147483661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231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44FDF-CD94-EB3C-AF5C-14885C8620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A135D4E-5317-0C1C-DBC3-E700905459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7095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Širokoúhlá obrazovka</PresentationFormat>
  <Paragraphs>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Motiv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Jakub Náprstek</dc:creator>
  <cp:lastModifiedBy>Jakub Náprstek</cp:lastModifiedBy>
  <cp:revision>1</cp:revision>
  <dcterms:created xsi:type="dcterms:W3CDTF">2024-04-29T12:40:28Z</dcterms:created>
  <dcterms:modified xsi:type="dcterms:W3CDTF">2024-04-29T12:52:08Z</dcterms:modified>
</cp:coreProperties>
</file>